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15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0AD9-71C6-4E6E-90D2-DEBBA8FB912A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668E0-79AF-4BA0-A4F8-960C4117A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 may contain: tex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971801"/>
          <a:ext cx="6858000" cy="3210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649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Mon </a:t>
                      </a: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Aug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12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Tues </a:t>
                      </a: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Aug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13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Wed Aug 14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Thurs </a:t>
                      </a: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Aug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15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Fri </a:t>
                      </a: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Aug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16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2474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Morning outside Games and Board Games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Martel’s Mini Golf &amp; Ice Cream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Fun Hair Dress Up day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Morning outside Games and Board Games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Paddle Day with Sebago Paddling</a:t>
                      </a: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Company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Waiver Needed</a:t>
                      </a: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Morning outside Games and Board Games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Old Orchard Beach, Beach day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Morning outside Games and Board Games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Fort Williams park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Auqaboggan</a:t>
                      </a: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Watching Summer Days Talent Show</a:t>
                      </a: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590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Session 4 Week 1</a:t>
            </a: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6629400"/>
          <a:ext cx="6858000" cy="3320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78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Mon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Aug 19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Tues </a:t>
                      </a: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Aug 20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Wed </a:t>
                      </a: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Aug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21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Thurs </a:t>
                      </a: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Aug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22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Fri </a:t>
                      </a:r>
                      <a:r>
                        <a:rPr lang="en-US" sz="21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Aug</a:t>
                      </a:r>
                      <a:r>
                        <a:rPr lang="en-US" sz="21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23</a:t>
                      </a:r>
                      <a:endParaRPr lang="en-US" sz="2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2533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Morning Gym Games and Board Games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Seacoast</a:t>
                      </a: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Fun park</a:t>
                      </a: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Gun stock Adventure Park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Bus Leaves at 8:15am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Waiver Needed </a:t>
                      </a: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Morning Gym Games and Board Games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Ocean</a:t>
                      </a: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Park Beach/Shops</a:t>
                      </a: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Campers</a:t>
                      </a: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Choice Day</a:t>
                      </a: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Out For Breakfast </a:t>
                      </a: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Explore</a:t>
                      </a:r>
                      <a:r>
                        <a:rPr lang="en-US" sz="12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Maine Mall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Camp Ends at 12:30</a:t>
                      </a:r>
                      <a:endParaRPr lang="en-US" sz="12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172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Session 4 Week 2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34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Pack List</a:t>
            </a:r>
          </a:p>
          <a:p>
            <a:r>
              <a:rPr lang="en-US" b="1" dirty="0" smtClean="0"/>
              <a:t>-</a:t>
            </a:r>
            <a:r>
              <a:rPr lang="en-US" dirty="0" smtClean="0"/>
              <a:t>lunch	-sneakers</a:t>
            </a:r>
          </a:p>
          <a:p>
            <a:r>
              <a:rPr lang="en-US" dirty="0" smtClean="0"/>
              <a:t>-drinks	-a change of clothes</a:t>
            </a:r>
          </a:p>
          <a:p>
            <a:r>
              <a:rPr lang="en-US" dirty="0" smtClean="0"/>
              <a:t>-snacks	- a watch</a:t>
            </a:r>
          </a:p>
          <a:p>
            <a:r>
              <a:rPr lang="en-US" dirty="0" smtClean="0"/>
              <a:t>-a towel	-an open mind</a:t>
            </a:r>
          </a:p>
          <a:p>
            <a:r>
              <a:rPr lang="en-US" smtClean="0"/>
              <a:t>-bathing suit    -sunscreen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X-</a:t>
            </a:r>
            <a:r>
              <a:rPr lang="en-US" sz="2400" b="1" dirty="0" err="1" smtClean="0"/>
              <a:t>Treme</a:t>
            </a:r>
            <a:r>
              <a:rPr lang="en-US" sz="2400" b="1" dirty="0" smtClean="0"/>
              <a:t> Camp Draft Schedule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145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rfrench</dc:creator>
  <cp:lastModifiedBy>rfrench</cp:lastModifiedBy>
  <cp:revision>15</cp:revision>
  <dcterms:created xsi:type="dcterms:W3CDTF">2017-05-15T16:40:38Z</dcterms:created>
  <dcterms:modified xsi:type="dcterms:W3CDTF">2019-07-18T14:28:14Z</dcterms:modified>
</cp:coreProperties>
</file>